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9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A999-7B6C-44A3-B18E-F8D4770C8D4E}" type="datetimeFigureOut">
              <a:rPr lang="sl-SI" smtClean="0"/>
              <a:t>15. 04. 2018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31CB-E062-4E5F-94EF-F924F0C06E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05962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A999-7B6C-44A3-B18E-F8D4770C8D4E}" type="datetimeFigureOut">
              <a:rPr lang="sl-SI" smtClean="0"/>
              <a:t>15. 04. 2018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31CB-E062-4E5F-94EF-F924F0C06E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43869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A999-7B6C-44A3-B18E-F8D4770C8D4E}" type="datetimeFigureOut">
              <a:rPr lang="sl-SI" smtClean="0"/>
              <a:t>15. 04. 2018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31CB-E062-4E5F-94EF-F924F0C06E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24044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A999-7B6C-44A3-B18E-F8D4770C8D4E}" type="datetimeFigureOut">
              <a:rPr lang="sl-SI" smtClean="0"/>
              <a:t>15. 04. 2018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31CB-E062-4E5F-94EF-F924F0C06E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9797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A999-7B6C-44A3-B18E-F8D4770C8D4E}" type="datetimeFigureOut">
              <a:rPr lang="sl-SI" smtClean="0"/>
              <a:t>15. 04. 2018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31CB-E062-4E5F-94EF-F924F0C06E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8847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A999-7B6C-44A3-B18E-F8D4770C8D4E}" type="datetimeFigureOut">
              <a:rPr lang="sl-SI" smtClean="0"/>
              <a:t>15. 04. 2018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31CB-E062-4E5F-94EF-F924F0C06E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59414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A999-7B6C-44A3-B18E-F8D4770C8D4E}" type="datetimeFigureOut">
              <a:rPr lang="sl-SI" smtClean="0"/>
              <a:t>15. 04. 2018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31CB-E062-4E5F-94EF-F924F0C06E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2603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A999-7B6C-44A3-B18E-F8D4770C8D4E}" type="datetimeFigureOut">
              <a:rPr lang="sl-SI" smtClean="0"/>
              <a:t>15. 04. 2018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31CB-E062-4E5F-94EF-F924F0C06E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46224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A999-7B6C-44A3-B18E-F8D4770C8D4E}" type="datetimeFigureOut">
              <a:rPr lang="sl-SI" smtClean="0"/>
              <a:t>15. 04. 2018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31CB-E062-4E5F-94EF-F924F0C06E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04059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A999-7B6C-44A3-B18E-F8D4770C8D4E}" type="datetimeFigureOut">
              <a:rPr lang="sl-SI" smtClean="0"/>
              <a:t>15. 04. 2018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31CB-E062-4E5F-94EF-F924F0C06E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59200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A999-7B6C-44A3-B18E-F8D4770C8D4E}" type="datetimeFigureOut">
              <a:rPr lang="sl-SI" smtClean="0"/>
              <a:t>15. 04. 2018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31CB-E062-4E5F-94EF-F924F0C06E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75831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0A999-7B6C-44A3-B18E-F8D4770C8D4E}" type="datetimeFigureOut">
              <a:rPr lang="sl-SI" smtClean="0"/>
              <a:t>15. 04. 2018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C31CB-E062-4E5F-94EF-F924F0C06E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6421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značba mesta slike 4" descr="monster-family-sheets-level0-gzw.pdf ‎- Microsoft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40200" y="732831"/>
            <a:ext cx="4464538" cy="5696635"/>
          </a:xfrm>
        </p:spPr>
      </p:pic>
    </p:spTree>
    <p:extLst>
      <p:ext uri="{BB962C8B-B14F-4D97-AF65-F5344CB8AC3E}">
        <p14:creationId xmlns:p14="http://schemas.microsoft.com/office/powerpoint/2010/main" val="83948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značba mesta slike 4" descr="monster-family-sheets-level0-gzw.pdf ‎- Microsoft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73012" y="600659"/>
            <a:ext cx="4075234" cy="6010669"/>
          </a:xfrm>
        </p:spPr>
      </p:pic>
    </p:spTree>
    <p:extLst>
      <p:ext uri="{BB962C8B-B14F-4D97-AF65-F5344CB8AC3E}">
        <p14:creationId xmlns:p14="http://schemas.microsoft.com/office/powerpoint/2010/main" val="1607278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značba mesta slike 4" descr="monster-family-sheets-level0-gzw.pdf ‎- Microsoft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70400" y="507205"/>
            <a:ext cx="2915138" cy="5625306"/>
          </a:xfrm>
        </p:spPr>
      </p:pic>
    </p:spTree>
    <p:extLst>
      <p:ext uri="{BB962C8B-B14F-4D97-AF65-F5344CB8AC3E}">
        <p14:creationId xmlns:p14="http://schemas.microsoft.com/office/powerpoint/2010/main" val="3427602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značba mesta slike 4" descr="monster-family-sheets-level0-gzw.pdf ‎- Microsoft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68750" y="493587"/>
            <a:ext cx="4026388" cy="6057612"/>
          </a:xfrm>
        </p:spPr>
      </p:pic>
    </p:spTree>
    <p:extLst>
      <p:ext uri="{BB962C8B-B14F-4D97-AF65-F5344CB8AC3E}">
        <p14:creationId xmlns:p14="http://schemas.microsoft.com/office/powerpoint/2010/main" val="2728110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značba mesta slike 4" descr="monster-family-sheets-level0-gzw.pdf ‎- Microsoft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13335" y="213703"/>
            <a:ext cx="3952142" cy="6139718"/>
          </a:xfrm>
        </p:spPr>
      </p:pic>
    </p:spTree>
    <p:extLst>
      <p:ext uri="{BB962C8B-B14F-4D97-AF65-F5344CB8AC3E}">
        <p14:creationId xmlns:p14="http://schemas.microsoft.com/office/powerpoint/2010/main" val="1964780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značba mesta slike 4" descr="monster-family-sheets-level0-gzw.pdf ‎- Microsoft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70400" y="427037"/>
            <a:ext cx="3196492" cy="6105800"/>
          </a:xfrm>
        </p:spPr>
      </p:pic>
    </p:spTree>
    <p:extLst>
      <p:ext uri="{BB962C8B-B14F-4D97-AF65-F5344CB8AC3E}">
        <p14:creationId xmlns:p14="http://schemas.microsoft.com/office/powerpoint/2010/main" val="635963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značba mesta slike 4" descr="monster-family-sheets-level0-gzw.pdf ‎- Microsoft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87933" y="776409"/>
            <a:ext cx="3719635" cy="5663734"/>
          </a:xfrm>
        </p:spPr>
      </p:pic>
    </p:spTree>
    <p:extLst>
      <p:ext uri="{BB962C8B-B14F-4D97-AF65-F5344CB8AC3E}">
        <p14:creationId xmlns:p14="http://schemas.microsoft.com/office/powerpoint/2010/main" val="2880625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značba mesta slike 4" descr="monster-family-sheets-level0-gzw.pdf ‎- Microsoft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60311" y="437488"/>
            <a:ext cx="3970704" cy="5822147"/>
          </a:xfrm>
        </p:spPr>
      </p:pic>
    </p:spTree>
    <p:extLst>
      <p:ext uri="{BB962C8B-B14F-4D97-AF65-F5344CB8AC3E}">
        <p14:creationId xmlns:p14="http://schemas.microsoft.com/office/powerpoint/2010/main" val="1349519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značba mesta slike 4" descr="monster-family-sheets-level0-gzw.pdf ‎- Microsoft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02672" y="374545"/>
            <a:ext cx="4169019" cy="6198188"/>
          </a:xfrm>
        </p:spPr>
      </p:pic>
    </p:spTree>
    <p:extLst>
      <p:ext uri="{BB962C8B-B14F-4D97-AF65-F5344CB8AC3E}">
        <p14:creationId xmlns:p14="http://schemas.microsoft.com/office/powerpoint/2010/main" val="4216382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značba mesta slike 4" descr="monster-family-sheets-level0-gzw.pdf ‎- Microsoft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75942" y="678157"/>
            <a:ext cx="3908181" cy="5440801"/>
          </a:xfrm>
        </p:spPr>
      </p:pic>
    </p:spTree>
    <p:extLst>
      <p:ext uri="{BB962C8B-B14F-4D97-AF65-F5344CB8AC3E}">
        <p14:creationId xmlns:p14="http://schemas.microsoft.com/office/powerpoint/2010/main" val="3280107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Širokozaslonsko</PresentationFormat>
  <Paragraphs>0</Paragraphs>
  <Slides>10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Officeova tema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Neja</dc:creator>
  <cp:lastModifiedBy>Neja</cp:lastModifiedBy>
  <cp:revision>2</cp:revision>
  <dcterms:created xsi:type="dcterms:W3CDTF">2018-04-15T13:35:55Z</dcterms:created>
  <dcterms:modified xsi:type="dcterms:W3CDTF">2018-04-15T13:37:08Z</dcterms:modified>
</cp:coreProperties>
</file>