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96" r:id="rId9"/>
    <p:sldId id="264" r:id="rId10"/>
    <p:sldId id="265" r:id="rId11"/>
    <p:sldId id="277" r:id="rId12"/>
    <p:sldId id="295" r:id="rId13"/>
    <p:sldId id="279" r:id="rId14"/>
    <p:sldId id="280" r:id="rId15"/>
    <p:sldId id="281" r:id="rId16"/>
    <p:sldId id="282" r:id="rId17"/>
    <p:sldId id="286" r:id="rId18"/>
    <p:sldId id="287" r:id="rId1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47" autoAdjust="0"/>
    <p:restoredTop sz="94660"/>
  </p:normalViewPr>
  <p:slideViewPr>
    <p:cSldViewPr>
      <p:cViewPr varScale="1">
        <p:scale>
          <a:sx n="69" d="100"/>
          <a:sy n="69" d="100"/>
        </p:scale>
        <p:origin x="123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FBAA-A44B-471D-80B0-285C08D96939}" type="datetimeFigureOut">
              <a:rPr lang="sl-SI" smtClean="0"/>
              <a:pPr/>
              <a:t>22. 03. 2020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BD2E-D70A-47C1-898B-0C753F8EDCA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FBAA-A44B-471D-80B0-285C08D96939}" type="datetimeFigureOut">
              <a:rPr lang="sl-SI" smtClean="0"/>
              <a:pPr/>
              <a:t>22. 03. 2020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BD2E-D70A-47C1-898B-0C753F8EDCA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FBAA-A44B-471D-80B0-285C08D96939}" type="datetimeFigureOut">
              <a:rPr lang="sl-SI" smtClean="0"/>
              <a:pPr/>
              <a:t>22. 03. 2020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BD2E-D70A-47C1-898B-0C753F8EDCA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FBAA-A44B-471D-80B0-285C08D96939}" type="datetimeFigureOut">
              <a:rPr lang="sl-SI" smtClean="0"/>
              <a:pPr/>
              <a:t>22. 03. 2020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BD2E-D70A-47C1-898B-0C753F8EDCA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FBAA-A44B-471D-80B0-285C08D96939}" type="datetimeFigureOut">
              <a:rPr lang="sl-SI" smtClean="0"/>
              <a:pPr/>
              <a:t>22. 03. 2020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BD2E-D70A-47C1-898B-0C753F8EDCA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FBAA-A44B-471D-80B0-285C08D96939}" type="datetimeFigureOut">
              <a:rPr lang="sl-SI" smtClean="0"/>
              <a:pPr/>
              <a:t>22. 03. 2020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BD2E-D70A-47C1-898B-0C753F8EDCA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FBAA-A44B-471D-80B0-285C08D96939}" type="datetimeFigureOut">
              <a:rPr lang="sl-SI" smtClean="0"/>
              <a:pPr/>
              <a:t>22. 03. 2020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BD2E-D70A-47C1-898B-0C753F8EDCA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FBAA-A44B-471D-80B0-285C08D96939}" type="datetimeFigureOut">
              <a:rPr lang="sl-SI" smtClean="0"/>
              <a:pPr/>
              <a:t>22. 03. 2020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BD2E-D70A-47C1-898B-0C753F8EDCA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FBAA-A44B-471D-80B0-285C08D96939}" type="datetimeFigureOut">
              <a:rPr lang="sl-SI" smtClean="0"/>
              <a:pPr/>
              <a:t>22. 03. 2020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BD2E-D70A-47C1-898B-0C753F8EDCA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FBAA-A44B-471D-80B0-285C08D96939}" type="datetimeFigureOut">
              <a:rPr lang="sl-SI" smtClean="0"/>
              <a:pPr/>
              <a:t>22. 03. 2020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BD2E-D70A-47C1-898B-0C753F8EDCA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FBAA-A44B-471D-80B0-285C08D96939}" type="datetimeFigureOut">
              <a:rPr lang="sl-SI" smtClean="0"/>
              <a:pPr/>
              <a:t>22. 03. 2020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BD2E-D70A-47C1-898B-0C753F8EDCA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5FBAA-A44B-471D-80B0-285C08D96939}" type="datetimeFigureOut">
              <a:rPr lang="sl-SI" smtClean="0"/>
              <a:pPr/>
              <a:t>22. 03. 2020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BBD2E-D70A-47C1-898B-0C753F8EDCAC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si/url?sa=i&amp;rct=j&amp;q=&amp;esrc=s&amp;source=images&amp;cd=&amp;cad=rja&amp;uact=8&amp;ved=2ahUKEwjO_a3_w-vaAhXMJlAKHV6iAHQQjRx6BAgBEAU&amp;url=http://www.clipartpanda.com/clipart_images/leg-clip-art-61363928&amp;psig=AOvVaw0xvxaUFYKFXcIHfLabe99A&amp;ust=152550523237273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si/url?sa=i&amp;rct=j&amp;q=&amp;esrc=s&amp;source=images&amp;cd=&amp;cad=rja&amp;uact=8&amp;ved=2ahUKEwiYosybxOvaAhXQfFAKHW0LAYkQjRx6BAgBEAU&amp;url=https://www.istockphoto.com/illustrations/foot&amp;psig=AOvVaw0SAn7LpC-MruhwoRnHSO9E&amp;ust=1525505289653556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oogle.si/url?sa=i&amp;rct=j&amp;q=&amp;esrc=s&amp;source=images&amp;cd=&amp;cad=rja&amp;uact=8&amp;ved=2ahUKEwjG34TbxOvaAhVBLVAKHVU1Dz8QjRx6BAgBEAU&amp;url=http://www.clker.com/clipart-light-hand-print-6.html&amp;psig=AOvVaw3k9TqKd5G5toCUcRMXWWQ_&amp;ust=152550541774524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s://www.google.si/url?sa=i&amp;rct=j&amp;q=&amp;esrc=s&amp;source=images&amp;cd=&amp;cad=rja&amp;uact=8&amp;ved=2ahUKEwjC86zrxuvaAhVIyqQKHdf1DMcQjRx6BAgBEAU&amp;url=https://www.pinterest.com/pin/288793394834042366/&amp;psig=AOvVaw26kjkzDIdUqHmwHLt52u2S&amp;ust=152550599107896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7200" b="1" dirty="0" smtClean="0"/>
              <a:t>BODY PARTS</a:t>
            </a:r>
            <a:endParaRPr lang="sl-SI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308" y="5172473"/>
            <a:ext cx="2315992" cy="1066130"/>
          </a:xfrm>
        </p:spPr>
        <p:txBody>
          <a:bodyPr/>
          <a:lstStyle/>
          <a:p>
            <a:r>
              <a:rPr lang="sl-SI" dirty="0" smtClean="0"/>
              <a:t>FEET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Picture 3" descr="http://www.clipartkid.com/images/5/feetsies-free-images-at-clker-com-vector-clip-art-online-royalty-J7ewF4-clipart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04664"/>
            <a:ext cx="359900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 LEG</a:t>
            </a:r>
            <a:endParaRPr lang="sl-SI" dirty="0"/>
          </a:p>
        </p:txBody>
      </p:sp>
      <p:pic>
        <p:nvPicPr>
          <p:cNvPr id="4" name="Označba mesta vsebine 3" descr="Rezultat iskanja slik za clipart le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771" y="1600200"/>
            <a:ext cx="593445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9706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 FOOT</a:t>
            </a:r>
            <a:endParaRPr lang="sl-SI" dirty="0"/>
          </a:p>
        </p:txBody>
      </p:sp>
      <p:pic>
        <p:nvPicPr>
          <p:cNvPr id="4" name="Označba mesta vsebine 3" descr="Rezultat iskanja slik za clipart foot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94" y="1600200"/>
            <a:ext cx="5495812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7445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HANDS</a:t>
            </a:r>
            <a:endParaRPr lang="sl-SI" dirty="0"/>
          </a:p>
        </p:txBody>
      </p:sp>
      <p:pic>
        <p:nvPicPr>
          <p:cNvPr id="4" name="Označba mesta vsebine 3" descr="Rezultat iskanja slik za clipart hand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05645"/>
            <a:ext cx="2387369" cy="2842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Rezultat iskanja slik za clipart hand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711" y="2090980"/>
            <a:ext cx="2407285" cy="2854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2138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AN EAR</a:t>
            </a:r>
            <a:endParaRPr lang="sl-SI" dirty="0"/>
          </a:p>
        </p:txBody>
      </p:sp>
      <p:pic>
        <p:nvPicPr>
          <p:cNvPr id="4" name="Picture 3" descr="http://clip4art.com/wp-content/uploads/ktz/cute-ear-clipart-cute-ear-clipart-ear-clip-art-ears-clip-art-7takaxlta-school-clip-art-1024-x-600-mucucb1nhqf9styg30pnihxovkjeaz4kluesjhyj7k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7" t="1136" r="57062" b="-1136"/>
          <a:stretch/>
        </p:blipFill>
        <p:spPr bwMode="auto">
          <a:xfrm>
            <a:off x="3243630" y="1600200"/>
            <a:ext cx="2656740" cy="4525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93180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AN ARM</a:t>
            </a:r>
            <a:endParaRPr lang="sl-SI" dirty="0"/>
          </a:p>
        </p:txBody>
      </p:sp>
      <p:pic>
        <p:nvPicPr>
          <p:cNvPr id="4" name="Označba mesta vsebine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475" y="1807994"/>
            <a:ext cx="3309049" cy="4110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9470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SHOULDERS</a:t>
            </a:r>
            <a:endParaRPr lang="sl-SI" dirty="0"/>
          </a:p>
        </p:txBody>
      </p:sp>
      <p:pic>
        <p:nvPicPr>
          <p:cNvPr id="4" name="Označba mesta vsebine 3" descr="Povezana slika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553" y="1844824"/>
            <a:ext cx="3578894" cy="3767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0642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AN EYE</a:t>
            </a:r>
            <a:endParaRPr lang="sl-SI" dirty="0"/>
          </a:p>
        </p:txBody>
      </p:sp>
      <p:pic>
        <p:nvPicPr>
          <p:cNvPr id="4" name="Picture 3" descr="prenos.pn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64"/>
          <a:stretch/>
        </p:blipFill>
        <p:spPr bwMode="auto">
          <a:xfrm>
            <a:off x="2915816" y="2204864"/>
            <a:ext cx="3816424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5813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HEADS</a:t>
            </a:r>
            <a:endParaRPr lang="sl-SI" dirty="0"/>
          </a:p>
        </p:txBody>
      </p:sp>
      <p:pic>
        <p:nvPicPr>
          <p:cNvPr id="4" name="Picture 3" descr="http://www.clipartkid.com/images/314/20-cartoon-girls-head-free-cliparts-that-you-can-download-to-you-NxSPdB-clipart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39679"/>
            <a:ext cx="2808312" cy="294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http://www.clipartkid.com/images/314/20-cartoon-girls-head-free-cliparts-that-you-can-download-to-you-NxSPdB-clipar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68220"/>
            <a:ext cx="2727191" cy="291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8870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915" y="4941168"/>
            <a:ext cx="4752528" cy="1296144"/>
          </a:xfrm>
        </p:spPr>
        <p:txBody>
          <a:bodyPr/>
          <a:lstStyle/>
          <a:p>
            <a:r>
              <a:rPr lang="sl-SI" dirty="0" smtClean="0"/>
              <a:t>A HEAD</a:t>
            </a:r>
            <a:endParaRPr lang="sl-SI" dirty="0"/>
          </a:p>
        </p:txBody>
      </p:sp>
      <p:pic>
        <p:nvPicPr>
          <p:cNvPr id="4" name="Picture 3" descr="http://www.clipartkid.com/images/314/20-cartoon-girls-head-free-cliparts-that-you-can-download-to-you-NxSPdB-clipart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76672"/>
            <a:ext cx="4316823" cy="478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4581128"/>
            <a:ext cx="3785592" cy="1296144"/>
          </a:xfrm>
        </p:spPr>
        <p:txBody>
          <a:bodyPr/>
          <a:lstStyle/>
          <a:p>
            <a:r>
              <a:rPr lang="sl-SI" dirty="0" smtClean="0"/>
              <a:t>EYES</a:t>
            </a:r>
            <a:endParaRPr lang="sl-SI" dirty="0"/>
          </a:p>
        </p:txBody>
      </p:sp>
      <p:pic>
        <p:nvPicPr>
          <p:cNvPr id="4" name="Picture 3" descr="prenos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48" y="1556792"/>
            <a:ext cx="6336704" cy="25285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2652" y="4877461"/>
            <a:ext cx="3178696" cy="850106"/>
          </a:xfrm>
        </p:spPr>
        <p:txBody>
          <a:bodyPr/>
          <a:lstStyle/>
          <a:p>
            <a:r>
              <a:rPr lang="sl-SI" smtClean="0"/>
              <a:t>EARS</a:t>
            </a:r>
            <a:endParaRPr lang="sl-SI"/>
          </a:p>
        </p:txBody>
      </p:sp>
      <p:pic>
        <p:nvPicPr>
          <p:cNvPr id="4" name="Picture 3" descr="http://clip4art.com/wp-content/uploads/ktz/cute-ear-clipart-cute-ear-clipart-ear-clip-art-ears-clip-art-7takaxlta-school-clip-art-1024-x-600-mucucb1nhqf9styg30pnihxovkjeaz4kluesjhyj7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836712"/>
            <a:ext cx="6076037" cy="403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321" y="4568285"/>
            <a:ext cx="2818656" cy="778098"/>
          </a:xfrm>
        </p:spPr>
        <p:txBody>
          <a:bodyPr/>
          <a:lstStyle/>
          <a:p>
            <a:r>
              <a:rPr lang="sl-SI" dirty="0" smtClean="0"/>
              <a:t>A NOSE</a:t>
            </a:r>
            <a:endParaRPr lang="sl-SI" dirty="0"/>
          </a:p>
        </p:txBody>
      </p:sp>
      <p:pic>
        <p:nvPicPr>
          <p:cNvPr id="4" name="Picture 3" descr="http://images.clipartpanda.com/nose-clipart-k111071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340768"/>
            <a:ext cx="1821490" cy="299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3079" y="5017063"/>
            <a:ext cx="3826768" cy="994122"/>
          </a:xfrm>
        </p:spPr>
        <p:txBody>
          <a:bodyPr/>
          <a:lstStyle/>
          <a:p>
            <a:r>
              <a:rPr lang="sl-SI" dirty="0" smtClean="0"/>
              <a:t>A MOUTH</a:t>
            </a:r>
            <a:endParaRPr lang="sl-SI" dirty="0"/>
          </a:p>
        </p:txBody>
      </p:sp>
      <p:pic>
        <p:nvPicPr>
          <p:cNvPr id="4" name="Picture 3" descr="http://www.i2clipart.com/cliparts/5/e/e/5/clipart-laughing-lips-smiley-emoticon-512x512-5ee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268760"/>
            <a:ext cx="5081454" cy="363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654" y="5170264"/>
            <a:ext cx="2818656" cy="1066130"/>
          </a:xfrm>
        </p:spPr>
        <p:txBody>
          <a:bodyPr/>
          <a:lstStyle/>
          <a:p>
            <a:r>
              <a:rPr lang="sl-SI" dirty="0" smtClean="0"/>
              <a:t>ARMS</a:t>
            </a:r>
            <a:endParaRPr lang="sl-SI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932040" y="836712"/>
          <a:ext cx="3479616" cy="430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Bitna slika" r:id="rId3" imgW="2324424" imgH="2876190" progId="PBrush">
                  <p:embed/>
                </p:oleObj>
              </mc:Choice>
              <mc:Fallback>
                <p:oleObj name="Bitna slika" r:id="rId3" imgW="2324424" imgH="2876190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836712"/>
                        <a:ext cx="3479616" cy="430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http://www.clipartkid.com/images/15/arm-hand-clip-art-at-clker-com-vector-clip-art-online-royalty-q02vv8-clipart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836712"/>
            <a:ext cx="3304347" cy="444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71800" y="620688"/>
            <a:ext cx="3178696" cy="1282154"/>
          </a:xfrm>
        </p:spPr>
        <p:txBody>
          <a:bodyPr/>
          <a:lstStyle/>
          <a:p>
            <a:r>
              <a:rPr lang="sl-SI" dirty="0" smtClean="0"/>
              <a:t>NOSES</a:t>
            </a:r>
            <a:endParaRPr lang="sl-SI" dirty="0"/>
          </a:p>
        </p:txBody>
      </p:sp>
      <p:pic>
        <p:nvPicPr>
          <p:cNvPr id="4" name="Picture 3" descr="http://images.clipartpanda.com/nose-clipart-k1110713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564904"/>
            <a:ext cx="1734170" cy="259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http://images.clipartpanda.com/nose-clipart-k111071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362613"/>
            <a:ext cx="1821490" cy="299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5034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816" y="4629042"/>
            <a:ext cx="2386608" cy="1210146"/>
          </a:xfrm>
        </p:spPr>
        <p:txBody>
          <a:bodyPr/>
          <a:lstStyle/>
          <a:p>
            <a:r>
              <a:rPr lang="sl-SI" dirty="0" smtClean="0"/>
              <a:t>LEGS</a:t>
            </a:r>
            <a:endParaRPr lang="sl-SI" dirty="0"/>
          </a:p>
        </p:txBody>
      </p:sp>
      <p:pic>
        <p:nvPicPr>
          <p:cNvPr id="4" name="Picture 3" descr="http://pngimg.com/upload/leg_PNG479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548680"/>
            <a:ext cx="2860560" cy="468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27</Words>
  <Application>Microsoft Office PowerPoint</Application>
  <PresentationFormat>Diaprojekcija na zaslonu (4:3)</PresentationFormat>
  <Paragraphs>18</Paragraphs>
  <Slides>18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2" baseType="lpstr">
      <vt:lpstr>Arial</vt:lpstr>
      <vt:lpstr>Calibri</vt:lpstr>
      <vt:lpstr>Office Theme</vt:lpstr>
      <vt:lpstr>Bitna slika</vt:lpstr>
      <vt:lpstr>BODY PARTS</vt:lpstr>
      <vt:lpstr>A HEAD</vt:lpstr>
      <vt:lpstr>EYES</vt:lpstr>
      <vt:lpstr>EARS</vt:lpstr>
      <vt:lpstr>A NOSE</vt:lpstr>
      <vt:lpstr>A MOUTH</vt:lpstr>
      <vt:lpstr>ARMS</vt:lpstr>
      <vt:lpstr>NOSES</vt:lpstr>
      <vt:lpstr>LEGS</vt:lpstr>
      <vt:lpstr>FEET</vt:lpstr>
      <vt:lpstr>A LEG</vt:lpstr>
      <vt:lpstr>A FOOT</vt:lpstr>
      <vt:lpstr>HANDS</vt:lpstr>
      <vt:lpstr>AN EAR</vt:lpstr>
      <vt:lpstr>AN ARM</vt:lpstr>
      <vt:lpstr>SHOULDERS</vt:lpstr>
      <vt:lpstr>AN EYE</vt:lpstr>
      <vt:lpstr>HEADS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 PARTS</dc:title>
  <dc:creator>Karin</dc:creator>
  <cp:lastModifiedBy>Neja</cp:lastModifiedBy>
  <cp:revision>14</cp:revision>
  <dcterms:created xsi:type="dcterms:W3CDTF">2017-04-19T20:31:34Z</dcterms:created>
  <dcterms:modified xsi:type="dcterms:W3CDTF">2020-03-22T13:39:33Z</dcterms:modified>
</cp:coreProperties>
</file>