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1606" y="661852"/>
            <a:ext cx="10633165" cy="1352007"/>
          </a:xfrm>
        </p:spPr>
        <p:txBody>
          <a:bodyPr>
            <a:normAutofit fontScale="90000"/>
          </a:bodyPr>
          <a:lstStyle/>
          <a:p>
            <a:pPr algn="l"/>
            <a:r>
              <a:rPr lang="sl-SI" sz="1600" cap="none" dirty="0" smtClean="0"/>
              <a:t>                                                                                                                                             </a:t>
            </a:r>
            <a:r>
              <a:rPr lang="sl-SI" sz="1600" b="1" cap="none" dirty="0"/>
              <a:t/>
            </a:r>
            <a:br>
              <a:rPr lang="sl-SI" sz="1600" b="1" cap="none" dirty="0"/>
            </a:br>
            <a:r>
              <a:rPr lang="sl-SI" sz="1600" b="1" cap="none" dirty="0" smtClean="0"/>
              <a:t>                                                              GLASBA NAS IZPOLNJUJE IN RAZVESELJUJE</a:t>
            </a:r>
            <a:br>
              <a:rPr lang="sl-SI" sz="1600" b="1" cap="none" dirty="0" smtClean="0"/>
            </a:br>
            <a:r>
              <a:rPr lang="sl-SI" sz="1600" b="1" cap="none" dirty="0" smtClean="0"/>
              <a:t/>
            </a:r>
            <a:br>
              <a:rPr lang="sl-SI" sz="1600" b="1" cap="none" dirty="0" smtClean="0"/>
            </a:br>
            <a:r>
              <a:rPr lang="sl-SI" sz="1600" b="1" cap="none" dirty="0" smtClean="0"/>
              <a:t>                           </a:t>
            </a:r>
            <a:r>
              <a:rPr lang="sl-SI" sz="16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Pesmica za mamo .</a:t>
            </a:r>
            <a:r>
              <a:rPr lang="sl-SI" sz="1600" b="1" cap="none" dirty="0" smtClean="0"/>
              <a:t/>
            </a:r>
            <a:br>
              <a:rPr lang="sl-SI" sz="1600" b="1" cap="none" dirty="0" smtClean="0"/>
            </a:br>
            <a:r>
              <a:rPr lang="sl-SI" sz="1600" cap="none" dirty="0" smtClean="0"/>
              <a:t/>
            </a:r>
            <a:br>
              <a:rPr lang="sl-SI" sz="1600" cap="none" dirty="0" smtClean="0"/>
            </a:br>
            <a:r>
              <a:rPr lang="sl-SI" sz="1600" cap="none" dirty="0" smtClean="0"/>
              <a:t>Nauči se pesmico in z njo preseneti mamo tako, da ji pesmico zapoješ. K sodelovanju povabi še preostale družinske člane.</a:t>
            </a:r>
            <a:br>
              <a:rPr lang="sl-SI" sz="1600" cap="none" dirty="0" smtClean="0"/>
            </a:br>
            <a:r>
              <a:rPr lang="sl-SI" sz="1600" cap="none" dirty="0" smtClean="0"/>
              <a:t>S klikom na </a:t>
            </a:r>
            <a:r>
              <a:rPr lang="sl-SI" sz="1600" cap="none" dirty="0" smtClean="0"/>
              <a:t>mikrofon(predvajaj), </a:t>
            </a:r>
            <a:r>
              <a:rPr lang="sl-SI" sz="1600" cap="none" dirty="0" smtClean="0"/>
              <a:t>se pesmica oglaša. </a:t>
            </a:r>
            <a:r>
              <a:rPr lang="sl-SI" sz="2000" dirty="0" smtClean="0"/>
              <a:t> </a:t>
            </a:r>
            <a:endParaRPr lang="sl-SI" sz="2000" dirty="0"/>
          </a:p>
        </p:txBody>
      </p:sp>
      <p:pic>
        <p:nvPicPr>
          <p:cNvPr id="4" name="Družina Šmalc 25032020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embed="rId2">
                  <p14:trim st="17559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02080" y="3972196"/>
            <a:ext cx="1924595" cy="1924595"/>
          </a:xfrm>
        </p:spPr>
      </p:pic>
      <p:pic>
        <p:nvPicPr>
          <p:cNvPr id="8" name="Slika 7"/>
          <p:cNvPicPr/>
          <p:nvPr/>
        </p:nvPicPr>
        <p:blipFill rotWithShape="1">
          <a:blip r:embed="rId5"/>
          <a:srcRect l="19973" t="32216" r="18519" b="4997"/>
          <a:stretch/>
        </p:blipFill>
        <p:spPr bwMode="auto">
          <a:xfrm>
            <a:off x="4127861" y="2525485"/>
            <a:ext cx="7489373" cy="39885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9521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5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led pare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TM04033937[[fn=Sled pare]]</Template>
  <TotalTime>65</TotalTime>
  <Words>1</Words>
  <Application>Microsoft Office PowerPoint</Application>
  <PresentationFormat>Širokozaslonsko</PresentationFormat>
  <Paragraphs>1</Paragraphs>
  <Slides>1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</vt:i4>
      </vt:variant>
    </vt:vector>
  </HeadingPairs>
  <TitlesOfParts>
    <vt:vector size="4" baseType="lpstr">
      <vt:lpstr>Arial</vt:lpstr>
      <vt:lpstr>Century Gothic</vt:lpstr>
      <vt:lpstr>Sled pare</vt:lpstr>
      <vt:lpstr>                                                                                                                                                                                                            GLASBA NAS IZPOLNJUJE IN RAZVESELJUJE                             Pesmica za mamo .  Nauči se pesmico in z njo preseneti mamo tako, da ji pesmico zapoješ. K sodelovanju povabi še preostale družinske člane. S klikom na mikrofon(predvajaj), se pesmica oglaša.  </vt:lpstr>
    </vt:vector>
  </TitlesOfParts>
  <Company>MIZS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Tedenska naloga ob materinskem dnevu</dc:title>
  <dc:creator>jasmi</dc:creator>
  <cp:lastModifiedBy>Nataša Domazet</cp:lastModifiedBy>
  <cp:revision>19</cp:revision>
  <dcterms:created xsi:type="dcterms:W3CDTF">2020-03-26T06:41:09Z</dcterms:created>
  <dcterms:modified xsi:type="dcterms:W3CDTF">2020-04-12T12:56:15Z</dcterms:modified>
</cp:coreProperties>
</file>